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3" r:id="rId1"/>
  </p:sldMasterIdLst>
  <p:notesMasterIdLst>
    <p:notesMasterId r:id="rId10"/>
  </p:notesMasterIdLst>
  <p:sldIdLst>
    <p:sldId id="256" r:id="rId2"/>
    <p:sldId id="310" r:id="rId3"/>
    <p:sldId id="314" r:id="rId4"/>
    <p:sldId id="312" r:id="rId5"/>
    <p:sldId id="313" r:id="rId6"/>
    <p:sldId id="315" r:id="rId7"/>
    <p:sldId id="300" r:id="rId8"/>
    <p:sldId id="316" r:id="rId9"/>
  </p:sldIdLst>
  <p:sldSz cx="9144000" cy="5143500" type="screen16x9"/>
  <p:notesSz cx="6858000" cy="9144000"/>
  <p:embeddedFontLst>
    <p:embeddedFont>
      <p:font typeface="Eras Demi ITC" panose="020B0805030504020804" pitchFamily="34" charset="0"/>
      <p:regular r:id="rId11"/>
    </p:embeddedFont>
    <p:embeddedFont>
      <p:font typeface="微軟正黑體" panose="020B0604030504040204" pitchFamily="34" charset="-12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C25E8-FA49-4A79-BA67-5843DC68B3D1}">
  <a:tblStyle styleId="{B97C25E8-FA49-4A79-BA67-5843DC68B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0499824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85" name="Google Shape;285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2947200" y="1702525"/>
            <a:ext cx="51858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title" idx="2"/>
          </p:nvPr>
        </p:nvSpPr>
        <p:spPr>
          <a:xfrm>
            <a:off x="788775" y="2185050"/>
            <a:ext cx="1832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2947200" y="2681625"/>
            <a:ext cx="5185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57732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713225" y="6709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6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"/>
          </p:nvPr>
        </p:nvSpPr>
        <p:spPr>
          <a:xfrm>
            <a:off x="713225" y="17296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96" name="Google Shape;296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8" name="Google Shape;298;p24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99" name="Google Shape;299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1" name="Google Shape;301;p24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02" name="Google Shape;302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4" name="Google Shape;304;p24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05" name="Google Shape;305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4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CREDITS: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This presentation template was created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3"/>
              </a:rPr>
              <a:t>Slidesgo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includes icons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4"/>
              </a:rPr>
              <a:t>Flaticon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infographics &amp; images by </a:t>
            </a:r>
            <a:r>
              <a:rPr lang="zh-TW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5"/>
              </a:rPr>
              <a:t>Freepik</a:t>
            </a:r>
            <a:r>
              <a:rPr lang="zh-TW" sz="11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1100" b="1" i="0" u="none" strike="noStrike" cap="non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326219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3994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64781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E6906E-FC96-4B0E-921A-6A922D935A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478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96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3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20000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720000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720002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4"/>
          </p:nvPr>
        </p:nvSpPr>
        <p:spPr>
          <a:xfrm>
            <a:off x="3698042" y="2086226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5"/>
          </p:nvPr>
        </p:nvSpPr>
        <p:spPr>
          <a:xfrm>
            <a:off x="720002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6"/>
          </p:nvPr>
        </p:nvSpPr>
        <p:spPr>
          <a:xfrm>
            <a:off x="3698042" y="3727350"/>
            <a:ext cx="26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7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8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9"/>
          </p:nvPr>
        </p:nvSpPr>
        <p:spPr>
          <a:xfrm>
            <a:off x="72000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3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" name="Google Shape;47;p4"/>
          <p:cNvSpPr txBox="1">
            <a:spLocks noGrp="1"/>
          </p:cNvSpPr>
          <p:nvPr>
            <p:ph type="subTitle" idx="14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15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9996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/>
          <p:nvPr/>
        </p:nvSpPr>
        <p:spPr>
          <a:xfrm rot="10800000"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713225" y="448920"/>
            <a:ext cx="7704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4887722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2"/>
          </p:nvPr>
        </p:nvSpPr>
        <p:spPr>
          <a:xfrm>
            <a:off x="1679850" y="2689447"/>
            <a:ext cx="2576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3"/>
          </p:nvPr>
        </p:nvSpPr>
        <p:spPr>
          <a:xfrm>
            <a:off x="1679850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4"/>
          </p:nvPr>
        </p:nvSpPr>
        <p:spPr>
          <a:xfrm>
            <a:off x="4887725" y="2130550"/>
            <a:ext cx="2576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 rot="5400000">
            <a:off x="8232067" y="396240"/>
            <a:ext cx="466500" cy="460200"/>
            <a:chOff x="447472" y="418975"/>
            <a:chExt cx="466500" cy="46020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9"/>
          <p:cNvGrpSpPr/>
          <p:nvPr/>
        </p:nvGrpSpPr>
        <p:grpSpPr>
          <a:xfrm>
            <a:off x="450361" y="396255"/>
            <a:ext cx="466500" cy="460200"/>
            <a:chOff x="447472" y="418975"/>
            <a:chExt cx="466500" cy="460200"/>
          </a:xfrm>
        </p:grpSpPr>
        <p:cxnSp>
          <p:nvCxnSpPr>
            <p:cNvPr id="104" name="Google Shape;104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08126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subTitle" idx="1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0"/>
          <p:cNvGrpSpPr/>
          <p:nvPr/>
        </p:nvGrpSpPr>
        <p:grpSpPr>
          <a:xfrm rot="-5400000">
            <a:off x="299056" y="4404560"/>
            <a:ext cx="466500" cy="460200"/>
            <a:chOff x="447472" y="418975"/>
            <a:chExt cx="466500" cy="460200"/>
          </a:xfrm>
        </p:grpSpPr>
        <p:cxnSp>
          <p:nvCxnSpPr>
            <p:cNvPr id="112" name="Google Shape;112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Google Shape;114;p10"/>
          <p:cNvGrpSpPr/>
          <p:nvPr/>
        </p:nvGrpSpPr>
        <p:grpSpPr>
          <a:xfrm rot="10800000">
            <a:off x="8371756" y="4407695"/>
            <a:ext cx="466500" cy="460200"/>
            <a:chOff x="447472" y="418975"/>
            <a:chExt cx="466500" cy="460200"/>
          </a:xfrm>
        </p:grpSpPr>
        <p:cxnSp>
          <p:nvCxnSpPr>
            <p:cNvPr id="115" name="Google Shape;115;p10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0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92035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>
            <a:spLocks noGrp="1"/>
          </p:cNvSpPr>
          <p:nvPr>
            <p:ph type="pic" idx="2"/>
          </p:nvPr>
        </p:nvSpPr>
        <p:spPr>
          <a:xfrm>
            <a:off x="0" y="-2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660525" y="3920525"/>
            <a:ext cx="7823100" cy="53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Kaisei HarunoUmi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51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1973100" y="437389"/>
            <a:ext cx="51978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2463600" y="3797525"/>
            <a:ext cx="42168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83" name="Google Shape;183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85" name="Google Shape;185;p16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86" name="Google Shape;186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61741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2">
            <a:alphaModFix amt="56000"/>
          </a:blip>
          <a:srcRect/>
          <a:stretch/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>
            <a:spLocks noGrp="1"/>
          </p:cNvSpPr>
          <p:nvPr>
            <p:ph type="title"/>
          </p:nvPr>
        </p:nvSpPr>
        <p:spPr>
          <a:xfrm>
            <a:off x="1474975" y="2618680"/>
            <a:ext cx="1100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1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2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3"/>
          </p:nvPr>
        </p:nvSpPr>
        <p:spPr>
          <a:xfrm>
            <a:off x="3873100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4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5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title" idx="6"/>
          </p:nvPr>
        </p:nvSpPr>
        <p:spPr>
          <a:xfrm>
            <a:off x="6417675" y="261868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7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8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9"/>
          </p:nvPr>
        </p:nvSpPr>
        <p:spPr>
          <a:xfrm>
            <a:off x="720000" y="450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9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34" name="Google Shape;234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236;p19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37" name="Google Shape;237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9" name="Google Shape;239;p19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40" name="Google Shape;240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2" name="Google Shape;242;p19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43" name="Google Shape;243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135548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4786850" y="1341075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1"/>
          </p:nvPr>
        </p:nvSpPr>
        <p:spPr>
          <a:xfrm>
            <a:off x="4787100" y="2421200"/>
            <a:ext cx="3003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261" name="Google Shape;261;p21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262" name="Google Shape;262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4" name="Google Shape;264;p2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265" name="Google Shape;265;p2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7" name="Google Shape;267;p21"/>
          <p:cNvSpPr/>
          <p:nvPr/>
        </p:nvSpPr>
        <p:spPr>
          <a:xfrm rot="5400000">
            <a:off x="222200" y="16609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 rot="5400000">
            <a:off x="8614119" y="175934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176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22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79" name="Google Shape;279;p2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2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533891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 b="0" i="0" u="none" strike="noStrike" cap="none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 sz="1400" b="0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1884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71" r:id="rId3"/>
    <p:sldLayoutId id="2147483972" r:id="rId4"/>
    <p:sldLayoutId id="2147483977" r:id="rId5"/>
    <p:sldLayoutId id="2147483978" r:id="rId6"/>
    <p:sldLayoutId id="2147483981" r:id="rId7"/>
    <p:sldLayoutId id="2147483983" r:id="rId8"/>
    <p:sldLayoutId id="2147483984" r:id="rId9"/>
    <p:sldLayoutId id="2147483985" r:id="rId10"/>
    <p:sldLayoutId id="2147483986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prilRobotics/apriltag" TargetMode="External"/><Relationship Id="rId13" Type="http://schemas.openxmlformats.org/officeDocument/2006/relationships/hyperlink" Target="https://www.reddit.com/r/FTC/" TargetMode="External"/><Relationship Id="rId3" Type="http://schemas.openxmlformats.org/officeDocument/2006/relationships/hyperlink" Target="https://www.firstinspires.org/resource-library/ftc/technology-information-and-resources" TargetMode="External"/><Relationship Id="rId7" Type="http://schemas.openxmlformats.org/officeDocument/2006/relationships/hyperlink" Target="https://learnroadrunner.com/" TargetMode="External"/><Relationship Id="rId12" Type="http://schemas.openxmlformats.org/officeDocument/2006/relationships/hyperlink" Target="https://discord.com/invite/4SXgPGDk" TargetMode="External"/><Relationship Id="rId2" Type="http://schemas.openxmlformats.org/officeDocument/2006/relationships/hyperlink" Target="https://github.com/FIRST-Tech-Challenge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m0.org/en/latest/" TargetMode="External"/><Relationship Id="rId11" Type="http://schemas.openxmlformats.org/officeDocument/2006/relationships/hyperlink" Target="https://discord.com/invite/first-tech-challenge" TargetMode="External"/><Relationship Id="rId5" Type="http://schemas.openxmlformats.org/officeDocument/2006/relationships/hyperlink" Target="https://xrcsimulator.org/" TargetMode="External"/><Relationship Id="rId10" Type="http://schemas.openxmlformats.org/officeDocument/2006/relationships/hyperlink" Target="https://www.youtube.com/watch?si=APDBzm9NvKtq8IRW&amp;v=ig9YUI4wu6c&amp;feature=youtu.be" TargetMode="External"/><Relationship Id="rId4" Type="http://schemas.openxmlformats.org/officeDocument/2006/relationships/hyperlink" Target="https://vrobotsim.com/" TargetMode="External"/><Relationship Id="rId9" Type="http://schemas.openxmlformats.org/officeDocument/2006/relationships/hyperlink" Target="https://theorangeallianc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1"/>
          </p:nvPr>
        </p:nvSpPr>
        <p:spPr>
          <a:xfrm>
            <a:off x="108373" y="2022220"/>
            <a:ext cx="8927254" cy="161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絕對方向底盤程式</a:t>
            </a:r>
            <a:endParaRPr lang="en-US" altLang="zh-TW" sz="6000" b="1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EEBC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Absolute Direction Drive</a:t>
            </a:r>
            <a:endParaRPr sz="3600" dirty="0">
              <a:solidFill>
                <a:srgbClr val="EEBC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10020844_6944140755700714_4228949022788084899_n">
            <a:hlinkClick r:id="" action="ppaction://media"/>
            <a:extLst>
              <a:ext uri="{FF2B5EF4-FFF2-40B4-BE49-F238E27FC236}">
                <a16:creationId xmlns:a16="http://schemas.microsoft.com/office/drawing/2014/main" id="{DC2D5838-C259-4665-B968-E9FC33D8C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742" y="427355"/>
            <a:ext cx="7624516" cy="428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25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DCBC9-9658-4E19-BD31-30CA0469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081549"/>
            <a:ext cx="4145280" cy="2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ED33900-760F-49FF-A0A7-C2D2CAF9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8180" r="855" b="22135"/>
          <a:stretch/>
        </p:blipFill>
        <p:spPr>
          <a:xfrm>
            <a:off x="1891030" y="452331"/>
            <a:ext cx="5361940" cy="4238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331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5ECB9C-CFB0-41AE-A904-84B547BC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" y="1232325"/>
            <a:ext cx="7714827" cy="2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71FE3E-1108-4A5F-AE69-A2C4F7EE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" y="1475031"/>
            <a:ext cx="7951894" cy="21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3DE3D5F-46A3-4E86-BFA3-A146D3B7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 t="10625" r="2334" b="12764"/>
          <a:stretch/>
        </p:blipFill>
        <p:spPr>
          <a:xfrm>
            <a:off x="601497" y="745067"/>
            <a:ext cx="7920686" cy="35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27">
            <a:extLst>
              <a:ext uri="{FF2B5EF4-FFF2-40B4-BE49-F238E27FC236}">
                <a16:creationId xmlns:a16="http://schemas.microsoft.com/office/drawing/2014/main" id="{DEDA6E87-C469-4775-A508-18E9887CAE59}"/>
              </a:ext>
            </a:extLst>
          </p:cNvPr>
          <p:cNvSpPr txBox="1">
            <a:spLocks/>
          </p:cNvSpPr>
          <p:nvPr/>
        </p:nvSpPr>
        <p:spPr>
          <a:xfrm>
            <a:off x="2509520" y="944339"/>
            <a:ext cx="4124960" cy="3254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資源分享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official </a:t>
            </a:r>
            <a:r>
              <a:rPr lang="en-US" altLang="zh-TW" dirty="0" err="1">
                <a:solidFill>
                  <a:srgbClr val="EEBC4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official programming resources</a:t>
            </a:r>
            <a:endParaRPr lang="en-US" altLang="zh-TW" dirty="0">
              <a:solidFill>
                <a:srgbClr val="EEBC42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Robot Simulator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 err="1">
                <a:solidFill>
                  <a:srgbClr val="EEBC4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xRC</a:t>
            </a:r>
            <a:r>
              <a:rPr lang="en-US" altLang="zh-TW" dirty="0">
                <a:solidFill>
                  <a:srgbClr val="EEBC4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Simulator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Manual 0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Road Runner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 err="1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AprilTag</a:t>
            </a:r>
            <a:r>
              <a:rPr lang="en-US" altLang="zh-TW" dirty="0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dirty="0" err="1">
                <a:solidFill>
                  <a:srgbClr val="EEBC4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Orange Alliance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</a:t>
            </a:r>
            <a:r>
              <a:rPr lang="en-US" altLang="zh-TW" dirty="0" err="1">
                <a:solidFill>
                  <a:srgbClr val="EEBC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zh-TW" dirty="0">
                <a:solidFill>
                  <a:srgbClr val="EEBC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Repository </a:t>
            </a:r>
            <a:r>
              <a:rPr lang="en-US" altLang="zh-TW" dirty="0" err="1">
                <a:solidFill>
                  <a:srgbClr val="EEBC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turorial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Discord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Taiwan Discord</a:t>
            </a:r>
            <a:endParaRPr lang="en-US" altLang="zh-TW" dirty="0">
              <a:solidFill>
                <a:srgbClr val="EEBC42"/>
              </a:solidFill>
            </a:endParaRPr>
          </a:p>
          <a:p>
            <a:r>
              <a:rPr lang="en-US" altLang="zh-TW" dirty="0">
                <a:solidFill>
                  <a:srgbClr val="EEBC4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FTC Reddit</a:t>
            </a:r>
            <a:endParaRPr lang="en-US" altLang="zh-TW" dirty="0">
              <a:solidFill>
                <a:srgbClr val="EEBC4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4839128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雷射光的圓圈</Template>
  <TotalTime>274</TotalTime>
  <Words>43</Words>
  <Application>Microsoft Office PowerPoint</Application>
  <PresentationFormat>如螢幕大小 (16:9)</PresentationFormat>
  <Paragraphs>15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微軟正黑體</vt:lpstr>
      <vt:lpstr>Urbanist</vt:lpstr>
      <vt:lpstr>Kaisei HarunoUmi Medium</vt:lpstr>
      <vt:lpstr>Kaisei HarunoUmi</vt:lpstr>
      <vt:lpstr>Bebas Neue</vt:lpstr>
      <vt:lpstr>Albert Sans SemiBold</vt:lpstr>
      <vt:lpstr>Eras Demi ITC</vt:lpstr>
      <vt:lpstr>Arial</vt:lpstr>
      <vt:lpstr>Physics for Middle School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Jheng</dc:creator>
  <cp:lastModifiedBy>John</cp:lastModifiedBy>
  <cp:revision>20</cp:revision>
  <dcterms:modified xsi:type="dcterms:W3CDTF">2023-12-17T05:14:22Z</dcterms:modified>
</cp:coreProperties>
</file>